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1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1"/>
    <p:restoredTop sz="94691"/>
  </p:normalViewPr>
  <p:slideViewPr>
    <p:cSldViewPr snapToGrid="0">
      <p:cViewPr varScale="1">
        <p:scale>
          <a:sx n="35" d="100"/>
          <a:sy n="35" d="100"/>
        </p:scale>
        <p:origin x="25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09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778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8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0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72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5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6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00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89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63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62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4A1BEB-9F25-374C-B451-5637F789BD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B8106E-593B-E943-8E9D-63E3779A29A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3E8F07-21AF-5607-C18E-422681000CF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025200" y="63500"/>
            <a:ext cx="681037" cy="2133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OFFICIAL</a:t>
            </a:r>
          </a:p>
        </p:txBody>
      </p:sp>
    </p:spTree>
    <p:extLst>
      <p:ext uri="{BB962C8B-B14F-4D97-AF65-F5344CB8AC3E}">
        <p14:creationId xmlns:p14="http://schemas.microsoft.com/office/powerpoint/2010/main" val="311220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D83A0-0C95-9634-8B66-BFCB286EA6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F3B80B-2A69-A728-8EDD-1C7190B8DF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E79197-8848-FBB7-E260-39A7A29D73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"/>
            <a:ext cx="10691813" cy="151287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C42408-B088-A4CE-9DAA-98B52120C6DB}"/>
              </a:ext>
            </a:extLst>
          </p:cNvPr>
          <p:cNvSpPr txBox="1"/>
          <p:nvPr/>
        </p:nvSpPr>
        <p:spPr>
          <a:xfrm>
            <a:off x="801886" y="4027088"/>
            <a:ext cx="8466667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 &lt;&lt;ORG NAME &gt;&gt; team challenge is on!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3A3BF0-B35E-D7B6-BF8D-46B19ED286C0}"/>
              </a:ext>
            </a:extLst>
          </p:cNvPr>
          <p:cNvSpPr txBox="1"/>
          <p:nvPr/>
        </p:nvSpPr>
        <p:spPr>
          <a:xfrm>
            <a:off x="591409" y="5805349"/>
            <a:ext cx="846666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7-21</a:t>
            </a:r>
            <a:r>
              <a:rPr lang="en-US" sz="4000" dirty="0">
                <a:solidFill>
                  <a:schemeClr val="bg1"/>
                </a:solidFill>
                <a:latin typeface="Noto Sans NKo" panose="020B0502040504020204" pitchFamily="34" charset="0"/>
                <a:cs typeface="Noto Sans NKo" panose="020B0502040504020204" pitchFamily="34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October 2025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7CA920-3AF1-71F6-9E70-A69E90DB3238}"/>
              </a:ext>
            </a:extLst>
          </p:cNvPr>
          <p:cNvSpPr/>
          <p:nvPr/>
        </p:nvSpPr>
        <p:spPr>
          <a:xfrm>
            <a:off x="448056" y="6537170"/>
            <a:ext cx="8018860" cy="1403990"/>
          </a:xfrm>
          <a:prstGeom prst="rect">
            <a:avLst/>
          </a:prstGeom>
          <a:solidFill>
            <a:srgbClr val="8414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DDCDC9-D6D7-9E6E-6740-FC88A99D14BF}"/>
              </a:ext>
            </a:extLst>
          </p:cNvPr>
          <p:cNvSpPr txBox="1"/>
          <p:nvPr/>
        </p:nvSpPr>
        <p:spPr>
          <a:xfrm>
            <a:off x="1817622" y="6876395"/>
            <a:ext cx="6301626" cy="8463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Complete your emergency plan, visit:</a:t>
            </a:r>
          </a:p>
          <a:p>
            <a:r>
              <a:rPr lang="en-US" sz="2400" b="1" dirty="0" err="1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plan.getready.qld.gov.au</a:t>
            </a:r>
            <a:r>
              <a:rPr lang="en-US" sz="24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/&lt;&lt;org-name&gt;&gt;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5938A7-EDAA-E8C0-667E-692804C168AD}"/>
              </a:ext>
            </a:extLst>
          </p:cNvPr>
          <p:cNvSpPr/>
          <p:nvPr/>
        </p:nvSpPr>
        <p:spPr>
          <a:xfrm>
            <a:off x="669674" y="6865528"/>
            <a:ext cx="926330" cy="92633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F19E2A-0BA5-D2FB-3CB6-9318019B17EB}"/>
              </a:ext>
            </a:extLst>
          </p:cNvPr>
          <p:cNvSpPr txBox="1"/>
          <p:nvPr/>
        </p:nvSpPr>
        <p:spPr>
          <a:xfrm>
            <a:off x="669674" y="6980827"/>
            <a:ext cx="92633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QR</a:t>
            </a:r>
            <a:b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</a:t>
            </a:r>
            <a:endParaRPr lang="en-US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094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35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Noto Sans</vt:lpstr>
      <vt:lpstr>Noto Sans NKo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Rebecca Fortescue-Phillips</dc:creator>
  <cp:lastModifiedBy>Julian Clarke-Jervoise</cp:lastModifiedBy>
  <cp:revision>2</cp:revision>
  <dcterms:created xsi:type="dcterms:W3CDTF">2025-09-18T02:13:24Z</dcterms:created>
  <dcterms:modified xsi:type="dcterms:W3CDTF">2025-09-18T06:44:03Z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8bc3138-a8c5-44af-9bba-b55cd594e2ed_Enabled">
    <vt:lpwstr>true</vt:lpwstr>
  </property>
  <property fmtid="{D5CDD505-2E9C-101B-9397-08002B2CF9AE}" pid="3" name="MSIP_Label_68bc3138-a8c5-44af-9bba-b55cd594e2ed_SetDate">
    <vt:lpwstr>2025-09-18T05:53:35Z</vt:lpwstr>
  </property>
  <property fmtid="{D5CDD505-2E9C-101B-9397-08002B2CF9AE}" pid="4" name="MSIP_Label_68bc3138-a8c5-44af-9bba-b55cd594e2ed_Method">
    <vt:lpwstr>Standard</vt:lpwstr>
  </property>
  <property fmtid="{D5CDD505-2E9C-101B-9397-08002B2CF9AE}" pid="5" name="MSIP_Label_68bc3138-a8c5-44af-9bba-b55cd594e2ed_Name">
    <vt:lpwstr>Official</vt:lpwstr>
  </property>
  <property fmtid="{D5CDD505-2E9C-101B-9397-08002B2CF9AE}" pid="6" name="MSIP_Label_68bc3138-a8c5-44af-9bba-b55cd594e2ed_SiteId">
    <vt:lpwstr>87805475-394b-440a-b6d1-8657fffea784</vt:lpwstr>
  </property>
  <property fmtid="{D5CDD505-2E9C-101B-9397-08002B2CF9AE}" pid="7" name="MSIP_Label_68bc3138-a8c5-44af-9bba-b55cd594e2ed_ActionId">
    <vt:lpwstr>12432164-8000-4fe9-b328-14372348e122</vt:lpwstr>
  </property>
  <property fmtid="{D5CDD505-2E9C-101B-9397-08002B2CF9AE}" pid="8" name="MSIP_Label_68bc3138-a8c5-44af-9bba-b55cd594e2ed_ContentBits">
    <vt:lpwstr>1</vt:lpwstr>
  </property>
  <property fmtid="{D5CDD505-2E9C-101B-9397-08002B2CF9AE}" pid="9" name="ClassificationContentMarkingHeaderLocations">
    <vt:lpwstr>Office Theme:8</vt:lpwstr>
  </property>
  <property fmtid="{D5CDD505-2E9C-101B-9397-08002B2CF9AE}" pid="10" name="ClassificationContentMarkingHeaderText">
    <vt:lpwstr>OFFICIAL</vt:lpwstr>
  </property>
</Properties>
</file>